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7" r:id="rId2"/>
  </p:sldIdLst>
  <p:sldSz cx="9251950" cy="13103225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DE5039"/>
    <a:srgbClr val="5CA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7" autoAdjust="0"/>
    <p:restoredTop sz="94660"/>
  </p:normalViewPr>
  <p:slideViewPr>
    <p:cSldViewPr showGuides="1">
      <p:cViewPr>
        <p:scale>
          <a:sx n="69" d="100"/>
          <a:sy n="69" d="100"/>
        </p:scale>
        <p:origin x="320" y="-26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6800" cy="46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7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25190" rtl="0" eaLnBrk="1" latinLnBrk="0" hangingPunct="1">
        <a:lnSpc>
          <a:spcPct val="90000"/>
        </a:lnSpc>
        <a:spcBef>
          <a:spcPct val="0"/>
        </a:spcBef>
        <a:buNone/>
        <a:defRPr kumimoji="1" sz="44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297" indent="-231297" algn="l" defTabSz="925190" rtl="0" eaLnBrk="1" latinLnBrk="0" hangingPunct="1">
        <a:lnSpc>
          <a:spcPct val="90000"/>
        </a:lnSpc>
        <a:spcBef>
          <a:spcPts val="1012"/>
        </a:spcBef>
        <a:buFont typeface="Arial" panose="020B0604020202020204" pitchFamily="34" charset="0"/>
        <a:buChar char="•"/>
        <a:defRPr kumimoji="1" sz="2833" kern="1200">
          <a:solidFill>
            <a:schemeClr val="tx1"/>
          </a:solidFill>
          <a:latin typeface="+mn-lt"/>
          <a:ea typeface="+mn-ea"/>
          <a:cs typeface="+mn-cs"/>
        </a:defRPr>
      </a:lvl1pPr>
      <a:lvl2pPr marL="693892" indent="-231297" algn="l" defTabSz="92519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2pPr>
      <a:lvl3pPr marL="1156487" indent="-231297" algn="l" defTabSz="92519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kumimoji="1" sz="2024" kern="1200">
          <a:solidFill>
            <a:schemeClr val="tx1"/>
          </a:solidFill>
          <a:latin typeface="+mn-lt"/>
          <a:ea typeface="+mn-ea"/>
          <a:cs typeface="+mn-cs"/>
        </a:defRPr>
      </a:lvl3pPr>
      <a:lvl4pPr marL="1619082" indent="-231297" algn="l" defTabSz="92519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kumimoji="1" sz="1821" kern="1200">
          <a:solidFill>
            <a:schemeClr val="tx1"/>
          </a:solidFill>
          <a:latin typeface="+mn-lt"/>
          <a:ea typeface="+mn-ea"/>
          <a:cs typeface="+mn-cs"/>
        </a:defRPr>
      </a:lvl4pPr>
      <a:lvl5pPr marL="2081677" indent="-231297" algn="l" defTabSz="92519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kumimoji="1" sz="1821" kern="1200">
          <a:solidFill>
            <a:schemeClr val="tx1"/>
          </a:solidFill>
          <a:latin typeface="+mn-lt"/>
          <a:ea typeface="+mn-ea"/>
          <a:cs typeface="+mn-cs"/>
        </a:defRPr>
      </a:lvl5pPr>
      <a:lvl6pPr marL="2544272" indent="-231297" algn="l" defTabSz="92519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kumimoji="1" sz="1821" kern="1200">
          <a:solidFill>
            <a:schemeClr val="tx1"/>
          </a:solidFill>
          <a:latin typeface="+mn-lt"/>
          <a:ea typeface="+mn-ea"/>
          <a:cs typeface="+mn-cs"/>
        </a:defRPr>
      </a:lvl6pPr>
      <a:lvl7pPr marL="3006867" indent="-231297" algn="l" defTabSz="92519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kumimoji="1" sz="1821" kern="1200">
          <a:solidFill>
            <a:schemeClr val="tx1"/>
          </a:solidFill>
          <a:latin typeface="+mn-lt"/>
          <a:ea typeface="+mn-ea"/>
          <a:cs typeface="+mn-cs"/>
        </a:defRPr>
      </a:lvl7pPr>
      <a:lvl8pPr marL="3469462" indent="-231297" algn="l" defTabSz="92519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kumimoji="1" sz="1821" kern="1200">
          <a:solidFill>
            <a:schemeClr val="tx1"/>
          </a:solidFill>
          <a:latin typeface="+mn-lt"/>
          <a:ea typeface="+mn-ea"/>
          <a:cs typeface="+mn-cs"/>
        </a:defRPr>
      </a:lvl8pPr>
      <a:lvl9pPr marL="3932057" indent="-231297" algn="l" defTabSz="92519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kumimoji="1" sz="18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5190" rtl="0" eaLnBrk="1" latinLnBrk="0" hangingPunct="1">
        <a:defRPr kumimoji="1" sz="1821" kern="1200">
          <a:solidFill>
            <a:schemeClr val="tx1"/>
          </a:solidFill>
          <a:latin typeface="+mn-lt"/>
          <a:ea typeface="+mn-ea"/>
          <a:cs typeface="+mn-cs"/>
        </a:defRPr>
      </a:lvl1pPr>
      <a:lvl2pPr marL="462595" algn="l" defTabSz="925190" rtl="0" eaLnBrk="1" latinLnBrk="0" hangingPunct="1">
        <a:defRPr kumimoji="1" sz="1821" kern="1200">
          <a:solidFill>
            <a:schemeClr val="tx1"/>
          </a:solidFill>
          <a:latin typeface="+mn-lt"/>
          <a:ea typeface="+mn-ea"/>
          <a:cs typeface="+mn-cs"/>
        </a:defRPr>
      </a:lvl2pPr>
      <a:lvl3pPr marL="925190" algn="l" defTabSz="925190" rtl="0" eaLnBrk="1" latinLnBrk="0" hangingPunct="1">
        <a:defRPr kumimoji="1" sz="1821" kern="1200">
          <a:solidFill>
            <a:schemeClr val="tx1"/>
          </a:solidFill>
          <a:latin typeface="+mn-lt"/>
          <a:ea typeface="+mn-ea"/>
          <a:cs typeface="+mn-cs"/>
        </a:defRPr>
      </a:lvl3pPr>
      <a:lvl4pPr marL="1387785" algn="l" defTabSz="925190" rtl="0" eaLnBrk="1" latinLnBrk="0" hangingPunct="1">
        <a:defRPr kumimoji="1" sz="1821" kern="1200">
          <a:solidFill>
            <a:schemeClr val="tx1"/>
          </a:solidFill>
          <a:latin typeface="+mn-lt"/>
          <a:ea typeface="+mn-ea"/>
          <a:cs typeface="+mn-cs"/>
        </a:defRPr>
      </a:lvl4pPr>
      <a:lvl5pPr marL="1850380" algn="l" defTabSz="925190" rtl="0" eaLnBrk="1" latinLnBrk="0" hangingPunct="1">
        <a:defRPr kumimoji="1" sz="1821" kern="1200">
          <a:solidFill>
            <a:schemeClr val="tx1"/>
          </a:solidFill>
          <a:latin typeface="+mn-lt"/>
          <a:ea typeface="+mn-ea"/>
          <a:cs typeface="+mn-cs"/>
        </a:defRPr>
      </a:lvl5pPr>
      <a:lvl6pPr marL="2312975" algn="l" defTabSz="925190" rtl="0" eaLnBrk="1" latinLnBrk="0" hangingPunct="1">
        <a:defRPr kumimoji="1" sz="1821" kern="1200">
          <a:solidFill>
            <a:schemeClr val="tx1"/>
          </a:solidFill>
          <a:latin typeface="+mn-lt"/>
          <a:ea typeface="+mn-ea"/>
          <a:cs typeface="+mn-cs"/>
        </a:defRPr>
      </a:lvl6pPr>
      <a:lvl7pPr marL="2775570" algn="l" defTabSz="925190" rtl="0" eaLnBrk="1" latinLnBrk="0" hangingPunct="1">
        <a:defRPr kumimoji="1" sz="1821" kern="1200">
          <a:solidFill>
            <a:schemeClr val="tx1"/>
          </a:solidFill>
          <a:latin typeface="+mn-lt"/>
          <a:ea typeface="+mn-ea"/>
          <a:cs typeface="+mn-cs"/>
        </a:defRPr>
      </a:lvl7pPr>
      <a:lvl8pPr marL="3238165" algn="l" defTabSz="925190" rtl="0" eaLnBrk="1" latinLnBrk="0" hangingPunct="1">
        <a:defRPr kumimoji="1" sz="1821" kern="1200">
          <a:solidFill>
            <a:schemeClr val="tx1"/>
          </a:solidFill>
          <a:latin typeface="+mn-lt"/>
          <a:ea typeface="+mn-ea"/>
          <a:cs typeface="+mn-cs"/>
        </a:defRPr>
      </a:lvl8pPr>
      <a:lvl9pPr marL="3700760" algn="l" defTabSz="925190" rtl="0" eaLnBrk="1" latinLnBrk="0" hangingPunct="1">
        <a:defRPr kumimoji="1" sz="18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" userDrawn="1">
          <p15:clr>
            <a:srgbClr val="F26B43"/>
          </p15:clr>
        </p15:guide>
        <p15:guide id="2" pos="79" userDrawn="1">
          <p15:clr>
            <a:srgbClr val="F26B43"/>
          </p15:clr>
        </p15:guide>
        <p15:guide id="3" pos="5749" userDrawn="1">
          <p15:clr>
            <a:srgbClr val="F26B43"/>
          </p15:clr>
        </p15:guide>
        <p15:guide id="4" orient="horz" pos="81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8BA07B3-3346-45C3-9F95-9E97595EE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3" y="-150651"/>
            <a:ext cx="9217063" cy="1310322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ADC9D5-47EB-48D7-9AEB-B481D3FCB478}"/>
              </a:ext>
            </a:extLst>
          </p:cNvPr>
          <p:cNvSpPr txBox="1"/>
          <p:nvPr/>
        </p:nvSpPr>
        <p:spPr>
          <a:xfrm>
            <a:off x="4345175" y="8690365"/>
            <a:ext cx="50704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Wide Latin" panose="020B0604020202020204" pitchFamily="18" charset="0"/>
                <a:ea typeface="HGP創英角ｺﾞｼｯｸUB" panose="020B0900000000000000" pitchFamily="50" charset="-128"/>
              </a:rPr>
              <a:t>無料体験会＆説明会開催！</a:t>
            </a:r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はじめてでも大丈夫！お子さまといっしょにお越しください。</a:t>
            </a:r>
          </a:p>
        </p:txBody>
      </p:sp>
      <p:sp>
        <p:nvSpPr>
          <p:cNvPr id="6" name="テキスト 3">
            <a:extLst>
              <a:ext uri="{FF2B5EF4-FFF2-40B4-BE49-F238E27FC236}">
                <a16:creationId xmlns:a16="http://schemas.microsoft.com/office/drawing/2014/main" id="{EFB106ED-3F82-496B-ADF9-2BE286EA8651}"/>
              </a:ext>
            </a:extLst>
          </p:cNvPr>
          <p:cNvSpPr txBox="1"/>
          <p:nvPr/>
        </p:nvSpPr>
        <p:spPr>
          <a:xfrm>
            <a:off x="204449" y="9904369"/>
            <a:ext cx="8843052" cy="2590843"/>
          </a:xfrm>
          <a:prstGeom prst="rect">
            <a:avLst/>
          </a:prstGeom>
          <a:ln w="57150" cmpd="thinThick">
            <a:solidFill>
              <a:schemeClr val="tx1"/>
            </a:solidFill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ts val="2200"/>
              </a:lnSpc>
              <a:spcAft>
                <a:spcPts val="0"/>
              </a:spcAft>
            </a:pPr>
            <a:r>
              <a:rPr lang="ja-JP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日時：</a:t>
            </a:r>
            <a:r>
              <a:rPr lang="en-US" altLang="ja-JP" sz="1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4</a:t>
            </a:r>
            <a:r>
              <a:rPr lang="ja-JP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1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24</a:t>
            </a:r>
            <a:r>
              <a:rPr lang="ja-JP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</a:t>
            </a:r>
            <a:r>
              <a:rPr lang="ja-JP" altLang="en-US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（火</a:t>
            </a:r>
            <a:r>
              <a:rPr lang="ja-JP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）</a:t>
            </a:r>
            <a:r>
              <a:rPr lang="en-US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17</a:t>
            </a:r>
            <a:r>
              <a:rPr lang="ja-JP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</a:t>
            </a:r>
            <a:r>
              <a:rPr lang="en-US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</a:t>
            </a:r>
            <a:r>
              <a:rPr lang="ja-JP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〜</a:t>
            </a:r>
            <a:r>
              <a:rPr lang="en-US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18</a:t>
            </a:r>
            <a:r>
              <a:rPr lang="ja-JP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</a:t>
            </a:r>
            <a:r>
              <a:rPr lang="en-US" altLang="ja-JP" sz="1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</a:t>
            </a:r>
            <a:endParaRPr lang="ja-JP" sz="16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ja-JP" altLang="en-US" sz="1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</a:t>
            </a:r>
            <a:r>
              <a:rPr lang="en-US" altLang="ja-JP" sz="1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5</a:t>
            </a:r>
            <a:r>
              <a:rPr lang="ja-JP" altLang="ja-JP" sz="1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1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2</a:t>
            </a:r>
            <a:r>
              <a:rPr lang="ja-JP" altLang="ja-JP" sz="1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</a:t>
            </a:r>
            <a:r>
              <a:rPr lang="en-US" altLang="ja-JP" sz="1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ja-JP" sz="1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</a:t>
            </a:r>
            <a:r>
              <a:rPr lang="ja-JP" altLang="en-US" sz="1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水</a:t>
            </a:r>
            <a:r>
              <a:rPr lang="ja-JP" altLang="ja-JP" sz="1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）</a:t>
            </a:r>
            <a:r>
              <a:rPr lang="en-US" altLang="ja-JP" sz="1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17</a:t>
            </a:r>
            <a:r>
              <a:rPr lang="ja-JP" altLang="ja-JP" sz="1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1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00</a:t>
            </a:r>
            <a:r>
              <a:rPr lang="ja-JP" altLang="ja-JP" sz="1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〜</a:t>
            </a:r>
            <a:r>
              <a:rPr lang="en-US" altLang="ja-JP" sz="1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18</a:t>
            </a:r>
            <a:r>
              <a:rPr lang="ja-JP" altLang="ja-JP" sz="1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1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10</a:t>
            </a:r>
          </a:p>
          <a:p>
            <a:pPr>
              <a:lnSpc>
                <a:spcPts val="2200"/>
              </a:lnSpc>
            </a:pPr>
            <a:r>
              <a:rPr lang="en-US" altLang="ja-JP" sz="1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                              </a:t>
            </a:r>
            <a:endParaRPr lang="ja-JP" sz="16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l">
              <a:lnSpc>
                <a:spcPts val="1700"/>
              </a:lnSpc>
              <a:spcAft>
                <a:spcPts val="0"/>
              </a:spcAft>
            </a:pPr>
            <a:r>
              <a:rPr lang="ja-JP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場所：</a:t>
            </a:r>
            <a:r>
              <a:rPr lang="en-US" altLang="ja-JP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1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キッズラーニングテラス東松原教室</a:t>
            </a:r>
            <a:endParaRPr lang="en-US" altLang="ja-JP" sz="16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ja-JP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定員：</a:t>
            </a:r>
            <a:r>
              <a:rPr lang="ja-JP" altLang="en-US" sz="1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各回</a:t>
            </a:r>
            <a:r>
              <a:rPr lang="en-US" altLang="ja-JP" sz="1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親子</a:t>
            </a:r>
            <a:r>
              <a:rPr lang="en-US" altLang="ja-JP" sz="1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</a:t>
            </a:r>
            <a:r>
              <a:rPr lang="ja-JP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組</a:t>
            </a:r>
            <a:endParaRPr lang="ja-JP" sz="16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ja-JP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持 ち 物</a:t>
            </a:r>
            <a:r>
              <a:rPr lang="ja-JP" altLang="en-US" sz="1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：筆記用具等</a:t>
            </a:r>
            <a:endParaRPr lang="ja-JP" sz="16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ja-JP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対　　象：小学</a:t>
            </a:r>
            <a:r>
              <a:rPr lang="en-US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</a:t>
            </a:r>
            <a:r>
              <a:rPr lang="ja-JP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年生〜中学</a:t>
            </a:r>
            <a:r>
              <a:rPr lang="en-US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</a:t>
            </a:r>
            <a:r>
              <a:rPr lang="ja-JP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年生</a:t>
            </a:r>
            <a:endParaRPr lang="en-US" altLang="ja-JP" sz="16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endParaRPr lang="ja-JP" sz="14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7">
            <a:extLst>
              <a:ext uri="{FF2B5EF4-FFF2-40B4-BE49-F238E27FC236}">
                <a16:creationId xmlns:a16="http://schemas.microsoft.com/office/drawing/2014/main" id="{C19FB785-18C8-4068-8F96-16E08719895F}"/>
              </a:ext>
            </a:extLst>
          </p:cNvPr>
          <p:cNvSpPr txBox="1"/>
          <p:nvPr/>
        </p:nvSpPr>
        <p:spPr>
          <a:xfrm>
            <a:off x="7069432" y="10543867"/>
            <a:ext cx="1978069" cy="109581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4572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1050" b="1" kern="100" dirty="0">
                <a:solidFill>
                  <a:srgbClr val="000000"/>
                </a:solidFill>
                <a:effectLst/>
                <a:latin typeface="ヒラギノUD角ゴ Std W6"/>
                <a:ea typeface="ヒラギノUD角ゴ Std W6"/>
                <a:cs typeface="Times New Roman" panose="02020603050405020304" pitchFamily="18" charset="0"/>
              </a:rPr>
              <a:t>アームロボットカーを</a:t>
            </a:r>
            <a:r>
              <a:rPr lang="ja-JP" altLang="en-US" sz="1050" b="1" kern="100" dirty="0">
                <a:solidFill>
                  <a:srgbClr val="000000"/>
                </a:solidFill>
                <a:effectLst/>
                <a:latin typeface="ヒラギノUD角ゴ Std W6"/>
                <a:ea typeface="ヒラギノUD角ゴ Std W6"/>
                <a:cs typeface="Times New Roman" panose="02020603050405020304" pitchFamily="18" charset="0"/>
              </a:rPr>
              <a:t>ブロックで</a:t>
            </a:r>
            <a:r>
              <a:rPr lang="ja-JP" sz="1050" b="1" kern="100" dirty="0">
                <a:solidFill>
                  <a:srgbClr val="000000"/>
                </a:solidFill>
                <a:effectLst/>
                <a:latin typeface="ヒラギノUD角ゴ Std W6"/>
                <a:ea typeface="ヒラギノUD角ゴ Std W6"/>
                <a:cs typeface="Times New Roman" panose="02020603050405020304" pitchFamily="18" charset="0"/>
              </a:rPr>
              <a:t>作成し</a:t>
            </a:r>
            <a:r>
              <a:rPr lang="ja-JP" altLang="en-US" sz="1050" b="1" kern="100" dirty="0">
                <a:solidFill>
                  <a:srgbClr val="000000"/>
                </a:solidFill>
                <a:latin typeface="ヒラギノUD角ゴ Std W6"/>
                <a:ea typeface="ヒラギノUD角ゴ Std W6"/>
                <a:cs typeface="Times New Roman" panose="02020603050405020304" pitchFamily="18" charset="0"/>
              </a:rPr>
              <a:t>た後</a:t>
            </a:r>
            <a:r>
              <a:rPr lang="ja-JP" sz="1050" b="1" kern="100" dirty="0">
                <a:solidFill>
                  <a:srgbClr val="000000"/>
                </a:solidFill>
                <a:effectLst/>
                <a:latin typeface="ヒラギノUD角ゴ Std W6"/>
                <a:ea typeface="ヒラギノUD角ゴ Std W6"/>
                <a:cs typeface="Times New Roman" panose="02020603050405020304" pitchFamily="18" charset="0"/>
              </a:rPr>
              <a:t>、</a:t>
            </a:r>
            <a:r>
              <a:rPr lang="ja-JP" altLang="en-US" sz="1050" b="1" kern="100" dirty="0">
                <a:solidFill>
                  <a:srgbClr val="000000"/>
                </a:solidFill>
                <a:effectLst/>
                <a:latin typeface="ヒラギノUD角ゴ Std W6"/>
                <a:ea typeface="ヒラギノUD角ゴ Std W6"/>
                <a:cs typeface="Times New Roman" panose="02020603050405020304" pitchFamily="18" charset="0"/>
              </a:rPr>
              <a:t>パソコンを操作して</a:t>
            </a:r>
            <a:r>
              <a:rPr lang="ja-JP" sz="1050" b="1" kern="100" dirty="0">
                <a:solidFill>
                  <a:srgbClr val="000000"/>
                </a:solidFill>
                <a:effectLst/>
                <a:latin typeface="ヒラギノUD角ゴ Std W6"/>
                <a:ea typeface="ヒラギノUD角ゴ Std W6"/>
                <a:cs typeface="Times New Roman" panose="02020603050405020304" pitchFamily="18" charset="0"/>
              </a:rPr>
              <a:t>初歩的なプログラム</a:t>
            </a:r>
            <a:r>
              <a:rPr lang="ja-JP" altLang="en-US" sz="1050" b="1" kern="100" dirty="0">
                <a:solidFill>
                  <a:srgbClr val="000000"/>
                </a:solidFill>
                <a:effectLst/>
                <a:latin typeface="ヒラギノUD角ゴ Std W6"/>
                <a:ea typeface="ヒラギノUD角ゴ Std W6"/>
                <a:cs typeface="Times New Roman" panose="02020603050405020304" pitchFamily="18" charset="0"/>
              </a:rPr>
              <a:t>を作成し、</a:t>
            </a:r>
            <a:r>
              <a:rPr lang="ja-JP" sz="1050" b="1" kern="100" dirty="0">
                <a:solidFill>
                  <a:srgbClr val="000000"/>
                </a:solidFill>
                <a:effectLst/>
                <a:latin typeface="ヒラギノUD角ゴ Std W6"/>
                <a:ea typeface="ヒラギノUD角ゴ Std W6"/>
                <a:cs typeface="Times New Roman" panose="02020603050405020304" pitchFamily="18" charset="0"/>
              </a:rPr>
              <a:t>「離れた場所にある荷物をつかんで運ぶ」という課題</a:t>
            </a:r>
            <a:r>
              <a:rPr lang="ja-JP" altLang="en-US" sz="1050" b="1" kern="100" dirty="0">
                <a:solidFill>
                  <a:srgbClr val="000000"/>
                </a:solidFill>
                <a:effectLst/>
                <a:latin typeface="ヒラギノUD角ゴ Std W6"/>
                <a:ea typeface="ヒラギノUD角ゴ Std W6"/>
                <a:cs typeface="Times New Roman" panose="02020603050405020304" pitchFamily="18" charset="0"/>
              </a:rPr>
              <a:t>に取り組みます</a:t>
            </a:r>
            <a:r>
              <a:rPr lang="ja-JP" sz="1050" b="1" kern="100" dirty="0">
                <a:solidFill>
                  <a:srgbClr val="000000"/>
                </a:solidFill>
                <a:effectLst/>
                <a:latin typeface="ヒラギノUD角ゴ Std W6"/>
                <a:ea typeface="ヒラギノUD角ゴ Std W6"/>
                <a:cs typeface="Times New Roman" panose="02020603050405020304" pitchFamily="18" charset="0"/>
              </a:rPr>
              <a:t>。</a:t>
            </a:r>
            <a:endParaRPr lang="ja-JP" sz="1050" kern="100" dirty="0">
              <a:effectLst/>
              <a:latin typeface="ヒラギノUD角ゴ Std W6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2BA3735-A11F-496C-8C48-0B02DEE452E0}"/>
              </a:ext>
            </a:extLst>
          </p:cNvPr>
          <p:cNvSpPr txBox="1"/>
          <p:nvPr/>
        </p:nvSpPr>
        <p:spPr>
          <a:xfrm>
            <a:off x="204449" y="12202764"/>
            <a:ext cx="3391926" cy="43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584227BB-E26E-4D53-B862-3E1A64160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975" y="10077674"/>
            <a:ext cx="2396982" cy="1598128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2CE2937-37B7-4A5C-A3E7-1E1766E39B94}"/>
              </a:ext>
            </a:extLst>
          </p:cNvPr>
          <p:cNvSpPr txBox="1"/>
          <p:nvPr/>
        </p:nvSpPr>
        <p:spPr>
          <a:xfrm>
            <a:off x="7209963" y="10077674"/>
            <a:ext cx="120681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体験内容</a:t>
            </a:r>
          </a:p>
        </p:txBody>
      </p:sp>
      <p:sp>
        <p:nvSpPr>
          <p:cNvPr id="14" name="テキスト ボックス 41">
            <a:extLst>
              <a:ext uri="{FF2B5EF4-FFF2-40B4-BE49-F238E27FC236}">
                <a16:creationId xmlns:a16="http://schemas.microsoft.com/office/drawing/2014/main" id="{D968DC35-6DC9-4A66-82FD-6616087D9184}"/>
              </a:ext>
            </a:extLst>
          </p:cNvPr>
          <p:cNvSpPr txBox="1"/>
          <p:nvPr/>
        </p:nvSpPr>
        <p:spPr>
          <a:xfrm>
            <a:off x="204449" y="8564013"/>
            <a:ext cx="3251526" cy="459732"/>
          </a:xfrm>
          <a:prstGeom prst="rect">
            <a:avLst/>
          </a:prstGeom>
          <a:noFill/>
          <a:ln w="6350">
            <a:noFill/>
          </a:ln>
          <a:effectLst/>
          <a:extLst>
            <a:ext uri="{C572A759-6A51-4108-AA02-DFA0A04FC94B}">
              <ma14:wrappingTextBox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a14="http://schemas.microsoft.com/office/mac/drawingml/2011/main" xmlns:lc="http://schemas.openxmlformats.org/drawingml/2006/lockedCanvas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en-US" sz="3200" kern="100" dirty="0">
                <a:solidFill>
                  <a:srgbClr val="009644"/>
                </a:solidFill>
                <a:effectLst/>
                <a:latin typeface="HGS創英角ｺﾞｼｯｸUB" panose="020B09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Gakken</a:t>
            </a:r>
            <a:r>
              <a:rPr lang="ja-JP" sz="2000" kern="100" dirty="0">
                <a:solidFill>
                  <a:srgbClr val="00B0F0"/>
                </a:solidFill>
                <a:effectLst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×</a:t>
            </a:r>
            <a:r>
              <a:rPr lang="en-US" sz="3200" b="1" kern="100" dirty="0" err="1">
                <a:solidFill>
                  <a:srgbClr val="0066FF"/>
                </a:solidFill>
                <a:effectLst/>
                <a:latin typeface="HGP創英角ﾎﾟｯﾌﾟ体" panose="040B0A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ArTec</a:t>
            </a:r>
            <a:endParaRPr lang="ja-JP" sz="3200" b="1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8036FC48-77E3-45C7-84E3-880E6191EF7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7649" y="9033900"/>
            <a:ext cx="4187526" cy="75807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1C38708-B79C-4E06-B24C-4A4B00A29BE1}"/>
              </a:ext>
            </a:extLst>
          </p:cNvPr>
          <p:cNvSpPr txBox="1"/>
          <p:nvPr/>
        </p:nvSpPr>
        <p:spPr>
          <a:xfrm>
            <a:off x="8104163" y="12041031"/>
            <a:ext cx="1022375" cy="955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9377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621</TotalTime>
  <Words>74</Words>
  <Application>Microsoft Office PowerPoint</Application>
  <PresentationFormat>ユーザー設定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HGP創英角ｺﾞｼｯｸUB</vt:lpstr>
      <vt:lpstr>HGP創英角ﾎﾟｯﾌﾟ体</vt:lpstr>
      <vt:lpstr>HGS創英角ｺﾞｼｯｸUB</vt:lpstr>
      <vt:lpstr>HG丸ｺﾞｼｯｸM-PRO</vt:lpstr>
      <vt:lpstr>ＭＳ 明朝</vt:lpstr>
      <vt:lpstr>ヒラギノUD角ゴ Std W6</vt:lpstr>
      <vt:lpstr>游ゴシック</vt:lpstr>
      <vt:lpstr>Arial</vt:lpstr>
      <vt:lpstr>Calibri</vt:lpstr>
      <vt:lpstr>Times New Roman</vt:lpstr>
      <vt:lpstr>Wide Latin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biztel</dc:creator>
  <cp:lastModifiedBy>裕子 古旗</cp:lastModifiedBy>
  <cp:revision>19</cp:revision>
  <cp:lastPrinted>2018-04-12T01:17:38Z</cp:lastPrinted>
  <dcterms:created xsi:type="dcterms:W3CDTF">2017-07-31T10:46:25Z</dcterms:created>
  <dcterms:modified xsi:type="dcterms:W3CDTF">2018-04-12T01:25:15Z</dcterms:modified>
</cp:coreProperties>
</file>